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  <p:sldId id="26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E544-D028-432E-A73A-D926F4A29AD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ADCB-EFC2-42F8-B25A-F3E19A57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4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ADCB-EFC2-42F8-B25A-F3E19A5728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3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0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7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1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8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5129-11C2-4BD7-944A-97391BDC1D3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5545-4248-4BA5-B6B7-E9DD7C92C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stihi-russkih-poetov.ru/authors/agniya-barto" TargetMode="External"/><Relationship Id="rId4" Type="http://schemas.openxmlformats.org/officeDocument/2006/relationships/hyperlink" Target="http://stihi-russkih-poetov.ru/poems/agniya-barto-bashma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ihi-russkih-poetov.ru/authors/sergey-mihalkov" TargetMode="External"/><Relationship Id="rId5" Type="http://schemas.openxmlformats.org/officeDocument/2006/relationships/hyperlink" Target="http://stihi-russkih-poetov.ru/poems/sergey-mihalkov-dom-kni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19" y="1542855"/>
            <a:ext cx="8143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Магазины бывают разные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7824" y="5085184"/>
            <a:ext cx="322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 </a:t>
            </a:r>
            <a:r>
              <a:rPr lang="ru-RU" dirty="0" err="1" smtClean="0"/>
              <a:t>Худоложкина</a:t>
            </a:r>
            <a:r>
              <a:rPr lang="ru-RU" dirty="0" smtClean="0"/>
              <a:t> Е. И.</a:t>
            </a:r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Слепова</a:t>
            </a:r>
            <a:r>
              <a:rPr lang="ru-RU" dirty="0" smtClean="0"/>
              <a:t> М. 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309320"/>
            <a:ext cx="14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Апрель 2018г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97831" y="332656"/>
            <a:ext cx="727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учреждения</a:t>
            </a:r>
          </a:p>
          <a:p>
            <a:pPr algn="ctr"/>
            <a:r>
              <a:rPr lang="ru-RU" dirty="0" smtClean="0"/>
              <a:t>Детский сад №8 «Улыбка»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9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8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713" y="501198"/>
            <a:ext cx="586814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</a:t>
            </a:r>
            <a:r>
              <a:rPr lang="ru-RU" sz="4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ИГРУШЕК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cstor.nn2.ru/blog/data/blog/2016-03/774550_145681608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59803"/>
            <a:ext cx="1932940" cy="145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8" y="1684218"/>
            <a:ext cx="3695980" cy="5046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5" y="2803366"/>
            <a:ext cx="3024336" cy="4032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388088"/>
            <a:ext cx="439248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игрушки выбираем,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ними дружим и играем,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путь с собой берем всегда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ломаем иногда.</a:t>
            </a:r>
          </a:p>
        </p:txBody>
      </p:sp>
    </p:spTree>
    <p:extLst>
      <p:ext uri="{BB962C8B-B14F-4D97-AF65-F5344CB8AC3E}">
        <p14:creationId xmlns:p14="http://schemas.microsoft.com/office/powerpoint/2010/main" val="251479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09053"/>
            <a:ext cx="664768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СПОРТИВНЫЙ ОТДЕЛ 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0666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смелым, и сильным, и ловким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спортом всегда по пути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не страшат тренировки-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сердце стучится в груди.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смелым, и сильным, и ловким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надо всегда впереди.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935897" cy="5206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72" y="1601062"/>
            <a:ext cx="2954874" cy="524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18" y="2743717"/>
            <a:ext cx="2301545" cy="408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70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3" y="1772816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наши спортсмены красивы!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столько энергии, силы,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мужества прочный запас.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они яркий для нас.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хочется сильными, ловкими быть!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со спортом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81" y="188640"/>
            <a:ext cx="3494410" cy="621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35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6632"/>
            <a:ext cx="722375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КАНЦЕЛЯРСКИЙ ОТДЕЛ 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 очень острым И рисует ярко, пестро. Грифелек со всех сторон Древесиной окружен. Это друг надежный ваш И художник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КАРАНДАШ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51" y="1412776"/>
            <a:ext cx="3703594" cy="493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1" y="2996952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67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4924" y="635377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я бываю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прямая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своем значении Я - планка для черчения; И, наконец, порою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шеренгу вас построю.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all" dirty="0" smtClean="0">
                <a:solidFill>
                  <a:srgbClr val="3140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b="0" u="none" strike="noStrike" cap="all" dirty="0">
              <a:solidFill>
                <a:srgbClr val="31405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7" y="2632355"/>
            <a:ext cx="2787453" cy="418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55" y="116632"/>
            <a:ext cx="3168352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56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ладонях страны,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Реки, горы, океаны.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Догадались, в чём тут фокус?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держу руками глобус.</a:t>
            </a:r>
          </a:p>
        </p:txBody>
      </p:sp>
    </p:spTree>
    <p:extLst>
      <p:ext uri="{BB962C8B-B14F-4D97-AF65-F5344CB8AC3E}">
        <p14:creationId xmlns:p14="http://schemas.microsoft.com/office/powerpoint/2010/main" val="364810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223751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КОСМЕТИКИ 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5195" y="1136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Тени, лаки, тушь, помада —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Вот добавки к красоте.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Принимай скорей подарок,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Вся косметика — тебе.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39361"/>
            <a:ext cx="3353651" cy="4471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92" y="2298484"/>
            <a:ext cx="3417101" cy="4556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86" y="664957"/>
            <a:ext cx="3485805" cy="4647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04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223751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ЗООМАГАЗИН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420888"/>
            <a:ext cx="3059832" cy="4079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42220"/>
            <a:ext cx="3327834" cy="4437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06755" y="106926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 рыбку догоняла,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 хвостиком виляла,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Ткнулась в брюшко -Догнала!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Эй, подружка! Как дела?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Второва 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1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772780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МАГАЗИН ВСЕ ДЛЯ ДОМА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8063"/>
            <a:ext cx="2899980" cy="3866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41571"/>
            <a:ext cx="3234954" cy="431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61773" y="9389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111111"/>
                </a:solidFill>
                <a:latin typeface="&amp;quot"/>
              </a:rPr>
              <a:t>Л. </a:t>
            </a:r>
            <a:r>
              <a:rPr lang="ru-RU" i="1" dirty="0" err="1">
                <a:solidFill>
                  <a:srgbClr val="111111"/>
                </a:solidFill>
                <a:latin typeface="&amp;quot"/>
              </a:rPr>
              <a:t>Буртан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Чайный мыли мы сервиз,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Дружно делали сюрприз.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Чашек было много.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Помогли немного.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Маме легче стало: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Их осталось мало.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3535" y="50548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111111"/>
                </a:solidFill>
                <a:latin typeface="&amp;quot"/>
              </a:rPr>
              <a:t>С. </a:t>
            </a:r>
            <a:r>
              <a:rPr lang="ru-RU" i="1" dirty="0" err="1">
                <a:solidFill>
                  <a:srgbClr val="111111"/>
                </a:solidFill>
                <a:latin typeface="&amp;quot"/>
              </a:rPr>
              <a:t>Буслова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Я с посудой осторожна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Ведь разбить посуду можно.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Я носить, и ставить буду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Аккуратно всю посуду!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7727807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МАГАЗИН ОДЕЖДЫ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2492896"/>
            <a:ext cx="3192635" cy="4256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15" y="1192531"/>
            <a:ext cx="3206792" cy="42757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92238" y="122067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Какая одежда?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Летом, в жаркие часы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Только майка и трусы.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А зимою нам нужны: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Свитер, теплые штаны,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Шарф, пальто, сандалии,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Шапка и так далее.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Шапка …, свитер…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Впрочем, я…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Я запутался, друзья!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(Сандалии – летняя обувь!)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А. Шибаев</a:t>
            </a:r>
            <a:b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3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0" y="260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5269841" cy="268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СТРОИТЕЛЬНЫХ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ИНСТРУМЕНТОВ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media.nn.ru/data/ufiles/2015-07/a6/5c/a7/559da522d6328_nabor_instrumentov_889-3_v_pakete_-_50_r.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604135" cy="260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775" y="336540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дал мне молоток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сказал: "Давай, сынок,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сделаем забор,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 в порядок двор.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я пилить, строгать,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– дощечки прибивать".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взялись мы за дело,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закипела.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Ковалева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817473"/>
            <a:ext cx="692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познавательных и творческих способностей детей в рамках реализации проекта.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136338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представления детей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разнообразии магазинов и 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Пополнять и активизировать словарный запас;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связную речь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профессии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формы ролевого поведения;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 и тактичность в общении между продавцом и покупателем;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вещам.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7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48" y="240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35507"/>
            <a:ext cx="3006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хозяйстве нужен,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 гвоздями очень дружен.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гвоздочки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забиваю,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Маму с папой забавляю.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(Молоток)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53151"/>
            <a:ext cx="311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белить, и красить можно,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Ею можно рисовать,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осторожно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себя не замарать.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(Кисть)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465601"/>
            <a:ext cx="2807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дощечки распилил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скворечник смастерил.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сильно помогла.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хозяйству мне...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(Пила)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3804" y="3468616"/>
            <a:ext cx="3376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поможет глазомер,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точный мне размер.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надо, ставлю метки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...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(Рулетки)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погаснет вдруг,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верный друг.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мне ничего не страшно,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иду вперёд отважно!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(Фонарик)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8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gotovie-prezentacii.ru/wp-content/uploads/2013/02/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2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887029">
            <a:off x="899592" y="2032613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5579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316542" y="53012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436096" cy="362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383393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Сегодня мы с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вами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отправимся в большой магазин. Большие магазины сейчас принято называть торговыми центрами. Торговый центр – это магазин, в котором много разных отделов. Это и продовольственный (продуктовый) отдел, и книжный, и одежный, и обувной, и отдел игрушек, мебельный, и компьютерный. Очень удобно посещать подобные торговые центры, всё можно купить в одном месте.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15067"/>
            <a:ext cx="37261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Продавец — молодец!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Он товары продает —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Молоко, сметану, мед.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 другой — морковь, томаты,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Выбор у него богатый!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Третий продает сапожки,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Туфельки и босоножки.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 четвертый — стол и шкаф,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Стулья, вешалки для шляп.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Продавцы товары знают,</a:t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Даром время не теряют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637682" cy="48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42" y="-78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21401"/>
            <a:ext cx="55446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ОБУВНОЙ ОТДЕЛ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fotohomka.ru/images/Feb/11/c0815f2103d40391d5283e7ec736506e/mini_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88639"/>
            <a:ext cx="1134110" cy="890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840276" y="1642735"/>
            <a:ext cx="37311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Башмаки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Агния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Барто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Брату впору башмаки: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малы, не велики.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надели на Андрюшку,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 с места он пока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их принял за игрушку,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не сводит с башмака.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 толком, с расстановкой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обновкой: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погладит башмаки,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потянет за шнурки.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243"/>
            <a:ext cx="2967529" cy="395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05" y="2636912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60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же летом на ногах? -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Летом жарко в сапогах!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рады были ножки,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надену... 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(Босоножки)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5164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Всегда шагаем мы вдвоём,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Похожие, как братья.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за обедом — под столом,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ночью — под кроватью. 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(Башмаки)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96872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дождик, мы не тужим –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Бойко шлёпаем по лужам.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Станет солнышко сиять –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 под вешалкой стоять. 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(Резиновые сапоги)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85790"/>
            <a:ext cx="3061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 для каждой ножки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Теплые ...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(Сапожки)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7056" y="46267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на ножки надевать,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прыгать и скакать?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ножки не опухли,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Надевать что нужно? 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(Туфли)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" y="2250820"/>
            <a:ext cx="2604534" cy="434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68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69" y="-315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27280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КНИЖНЫЙ ОТДЕЛ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185" y="138099"/>
            <a:ext cx="1597025" cy="1219200"/>
          </a:xfrm>
          <a:prstGeom prst="rect">
            <a:avLst/>
          </a:prstGeom>
          <a:noFill/>
        </p:spPr>
      </p:pic>
      <p:pic>
        <p:nvPicPr>
          <p:cNvPr id="7" name="Рисунок 6" descr="http://www.riakchr.ru/wp-content/uploads/2014/12/0_e9dbd_619930fb_ori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184" y="5611097"/>
            <a:ext cx="1597025" cy="12153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30016" y="1357299"/>
            <a:ext cx="4067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Дом книг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Сергей Михалков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в этом доме книг!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всмотрись –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тысячи друзей твоих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полках улеглись.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поговорят с тобой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ты, мой юный друг,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путь истории земной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увидишь вдруг…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6" y="1584214"/>
            <a:ext cx="2790769" cy="372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" y="1628800"/>
            <a:ext cx="2900757" cy="441645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607287"/>
            <a:ext cx="1597025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8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8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535776"/>
            <a:ext cx="487005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b="1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b="1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900" b="1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книге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книги читать — будешь все знать.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книга — искренний друг.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книгу так, как выбираешь друга.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— лучший товарищ.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Книги не любят, когда их чтут, а любят,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их читают.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поможет в труде, выручит и в беде.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красна книга письмом, красна умом.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века книга растит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счастье украшает,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несчастье утешает.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для ума, что теплый дождь для всходов.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хорошая книга лучше всякого сокровища.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книга ярче звездочки светит.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9" y="273906"/>
            <a:ext cx="3621451" cy="271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2383903"/>
            <a:ext cx="1597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27" y="3356992"/>
            <a:ext cx="3785053" cy="28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831" y="5987806"/>
            <a:ext cx="1197978" cy="9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77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624" y="178"/>
            <a:ext cx="3564161" cy="2577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87152" y="52442"/>
            <a:ext cx="581855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ОВОЩИ ФРУКТЫ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5" y="1371759"/>
            <a:ext cx="542004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ОВОЩИ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его мы съели,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Все наплакаться успели.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(Лук)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 одежек — Все без застежек.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(Капуста)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этих желтых пирамидках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Сотни зерен аппетитных.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(Кукуруза)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землей трава,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землей бордовая голова.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(Свекла)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Как на грядке под листок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Закатился чурбачок — Зеленец удаленький,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Вкусный овощ маленький.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(Огурец)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чернил он не видал,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Фиолетовым вдруг стал,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лоснится от похвал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важный…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(Баклажан)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3569" y="1615465"/>
            <a:ext cx="3064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бывает, дети, разный –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травяной и красный.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он жгучий, то он сладкий,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 его повадки.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кухне – глава специй!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Угадали? Это…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(Перец)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4825" y="5617854"/>
            <a:ext cx="2255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девица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в темнице,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коса на улице.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(Морковь)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34888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 да гладка,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Откусишь-сладка.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Засела крепко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грядке…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(Репка)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63" y="4035365"/>
            <a:ext cx="3594154" cy="26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92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451</Words>
  <Application>Microsoft Office PowerPoint</Application>
  <PresentationFormat>Экран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&amp;quot</vt:lpstr>
      <vt:lpstr>Arial</vt:lpstr>
      <vt:lpstr>Arial</vt:lpstr>
      <vt:lpstr>Calibri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</cp:lastModifiedBy>
  <cp:revision>32</cp:revision>
  <dcterms:created xsi:type="dcterms:W3CDTF">2016-04-01T10:53:14Z</dcterms:created>
  <dcterms:modified xsi:type="dcterms:W3CDTF">2018-05-24T10:10:42Z</dcterms:modified>
</cp:coreProperties>
</file>